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31D4-B1F1-4E49-9815-FD095F8BE210}" type="datetimeFigureOut">
              <a:rPr lang="ko-KR" altLang="en-US" smtClean="0"/>
              <a:t>2016-03-18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3790-3C86-4AB7-B3E0-9943CB5E8A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3332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31D4-B1F1-4E49-9815-FD095F8BE210}" type="datetimeFigureOut">
              <a:rPr lang="ko-KR" altLang="en-US" smtClean="0"/>
              <a:t>2016-03-18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3790-3C86-4AB7-B3E0-9943CB5E8A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2533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31D4-B1F1-4E49-9815-FD095F8BE210}" type="datetimeFigureOut">
              <a:rPr lang="ko-KR" altLang="en-US" smtClean="0"/>
              <a:t>2016-03-18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3790-3C86-4AB7-B3E0-9943CB5E8A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442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31D4-B1F1-4E49-9815-FD095F8BE210}" type="datetimeFigureOut">
              <a:rPr lang="ko-KR" altLang="en-US" smtClean="0"/>
              <a:t>2016-03-18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3790-3C86-4AB7-B3E0-9943CB5E8A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7794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31D4-B1F1-4E49-9815-FD095F8BE210}" type="datetimeFigureOut">
              <a:rPr lang="ko-KR" altLang="en-US" smtClean="0"/>
              <a:t>2016-03-18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3790-3C86-4AB7-B3E0-9943CB5E8A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6065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31D4-B1F1-4E49-9815-FD095F8BE210}" type="datetimeFigureOut">
              <a:rPr lang="ko-KR" altLang="en-US" smtClean="0"/>
              <a:t>2016-03-18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3790-3C86-4AB7-B3E0-9943CB5E8A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539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31D4-B1F1-4E49-9815-FD095F8BE210}" type="datetimeFigureOut">
              <a:rPr lang="ko-KR" altLang="en-US" smtClean="0"/>
              <a:t>2016-03-18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3790-3C86-4AB7-B3E0-9943CB5E8A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9494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31D4-B1F1-4E49-9815-FD095F8BE210}" type="datetimeFigureOut">
              <a:rPr lang="ko-KR" altLang="en-US" smtClean="0"/>
              <a:t>2016-03-18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3790-3C86-4AB7-B3E0-9943CB5E8A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5221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31D4-B1F1-4E49-9815-FD095F8BE210}" type="datetimeFigureOut">
              <a:rPr lang="ko-KR" altLang="en-US" smtClean="0"/>
              <a:t>2016-03-18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3790-3C86-4AB7-B3E0-9943CB5E8A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3900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31D4-B1F1-4E49-9815-FD095F8BE210}" type="datetimeFigureOut">
              <a:rPr lang="ko-KR" altLang="en-US" smtClean="0"/>
              <a:t>2016-03-18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3790-3C86-4AB7-B3E0-9943CB5E8A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0958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931D4-B1F1-4E49-9815-FD095F8BE210}" type="datetimeFigureOut">
              <a:rPr lang="ko-KR" altLang="en-US" smtClean="0"/>
              <a:t>2016-03-18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3790-3C86-4AB7-B3E0-9943CB5E8A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1796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931D4-B1F1-4E49-9815-FD095F8BE210}" type="datetimeFigureOut">
              <a:rPr lang="ko-KR" altLang="en-US" smtClean="0"/>
              <a:t>2016-03-18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53790-3C86-4AB7-B3E0-9943CB5E8A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9477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cy.or.kr/images/sub/img16_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36712"/>
            <a:ext cx="657225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9592" y="312772"/>
            <a:ext cx="2969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■ </a:t>
            </a:r>
            <a:r>
              <a:rPr lang="ko-KR" altLang="en-US" dirty="0" err="1" smtClean="0"/>
              <a:t>구립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서초유스센터</a:t>
            </a:r>
            <a:r>
              <a:rPr lang="ko-KR" altLang="en-US" dirty="0" smtClean="0"/>
              <a:t> 약도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99591" y="5301208"/>
            <a:ext cx="674736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dirty="0" smtClean="0"/>
              <a:t>■ 지하철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en-US" altLang="ko-KR" sz="1200" dirty="0" smtClean="0"/>
              <a:t>2</a:t>
            </a:r>
            <a:r>
              <a:rPr lang="ko-KR" altLang="en-US" sz="1200" dirty="0" smtClean="0"/>
              <a:t>호선 </a:t>
            </a:r>
            <a:r>
              <a:rPr lang="ko-KR" altLang="en-US" sz="1200" dirty="0" err="1" smtClean="0"/>
              <a:t>서초역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3</a:t>
            </a:r>
            <a:r>
              <a:rPr lang="ko-KR" altLang="en-US" sz="1200" dirty="0" smtClean="0"/>
              <a:t>번 출구 방향으로 마을버스 </a:t>
            </a:r>
            <a:r>
              <a:rPr lang="en-US" altLang="ko-KR" sz="1200" dirty="0" smtClean="0"/>
              <a:t>11, 02</a:t>
            </a:r>
            <a:r>
              <a:rPr lang="ko-KR" altLang="en-US" sz="1200" dirty="0" smtClean="0"/>
              <a:t>번 </a:t>
            </a:r>
            <a:r>
              <a:rPr lang="en-US" altLang="ko-KR" sz="1200" dirty="0" smtClean="0"/>
              <a:t>/ </a:t>
            </a:r>
            <a:r>
              <a:rPr lang="ko-KR" altLang="en-US" sz="1200" dirty="0" smtClean="0"/>
              <a:t>지선 </a:t>
            </a:r>
            <a:r>
              <a:rPr lang="en-US" altLang="ko-KR" sz="1200" dirty="0" smtClean="0"/>
              <a:t>5413, 405</a:t>
            </a:r>
            <a:r>
              <a:rPr lang="ko-KR" altLang="en-US" sz="1200" dirty="0" smtClean="0"/>
              <a:t>번 </a:t>
            </a:r>
            <a:r>
              <a:rPr lang="en-US" altLang="ko-KR" sz="1200" dirty="0" smtClean="0"/>
              <a:t>2</a:t>
            </a:r>
            <a:r>
              <a:rPr lang="ko-KR" altLang="en-US" sz="1200" dirty="0" smtClean="0"/>
              <a:t>번째 정거장 하차</a:t>
            </a:r>
            <a:endParaRPr lang="en-US" altLang="ko-KR" sz="1200" dirty="0" smtClean="0"/>
          </a:p>
          <a:p>
            <a:pPr>
              <a:lnSpc>
                <a:spcPct val="150000"/>
              </a:lnSpc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3</a:t>
            </a:r>
            <a:r>
              <a:rPr lang="ko-KR" altLang="en-US" sz="1200" dirty="0" smtClean="0"/>
              <a:t>호선 </a:t>
            </a:r>
            <a:r>
              <a:rPr lang="ko-KR" altLang="en-US" sz="1200" dirty="0" err="1" smtClean="0"/>
              <a:t>남부터미널역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6</a:t>
            </a:r>
            <a:r>
              <a:rPr lang="ko-KR" altLang="en-US" sz="1200" dirty="0" smtClean="0"/>
              <a:t>번 출구 </a:t>
            </a:r>
            <a:r>
              <a:rPr lang="ko-KR" altLang="en-US" sz="1200" dirty="0" err="1" smtClean="0"/>
              <a:t>서울고</a:t>
            </a:r>
            <a:r>
              <a:rPr lang="ko-KR" altLang="en-US" sz="1200" dirty="0" smtClean="0"/>
              <a:t> 방면 도보 </a:t>
            </a:r>
            <a:r>
              <a:rPr lang="en-US" altLang="ko-KR" sz="1200" dirty="0" smtClean="0"/>
              <a:t>10</a:t>
            </a:r>
            <a:r>
              <a:rPr lang="ko-KR" altLang="en-US" sz="1200" dirty="0" smtClean="0"/>
              <a:t>분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57128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41</Words>
  <Application>Microsoft Office PowerPoint</Application>
  <PresentationFormat>화면 슬라이드 쇼(4:3)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kcci_user</dc:creator>
  <cp:lastModifiedBy>kcci_user</cp:lastModifiedBy>
  <cp:revision>1</cp:revision>
  <dcterms:created xsi:type="dcterms:W3CDTF">2016-03-18T08:27:00Z</dcterms:created>
  <dcterms:modified xsi:type="dcterms:W3CDTF">2016-03-18T08:31:54Z</dcterms:modified>
</cp:coreProperties>
</file>